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94" d="100"/>
          <a:sy n="94" d="100"/>
        </p:scale>
        <p:origin x="-2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000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3206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6063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5567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112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395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034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238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6532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03064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4852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9B3973-E989-4B61-8FED-A88E0185474B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A3B95-D779-4A1E-A264-5B89F98EA11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489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Was</a:t>
            </a:r>
            <a:r>
              <a:rPr lang="de-DE" baseline="0" dirty="0" smtClean="0"/>
              <a:t> ist Sehbehinderung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de-DE" dirty="0" smtClean="0"/>
              <a:t>Eine erste Präsentation</a:t>
            </a:r>
          </a:p>
        </p:txBody>
      </p:sp>
    </p:spTree>
    <p:extLst>
      <p:ext uri="{BB962C8B-B14F-4D97-AF65-F5344CB8AC3E}">
        <p14:creationId xmlns:p14="http://schemas.microsoft.com/office/powerpoint/2010/main" val="733671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Was ist eine Sehbehinderung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Definition</a:t>
            </a:r>
            <a:r>
              <a:rPr lang="de-DE" baseline="0" dirty="0" smtClean="0"/>
              <a:t> Sehbehinderung: </a:t>
            </a:r>
            <a:br>
              <a:rPr lang="de-DE" baseline="0" dirty="0" smtClean="0"/>
            </a:br>
            <a:r>
              <a:rPr lang="de-DE" baseline="0" dirty="0" smtClean="0"/>
              <a:t>meist dauerhafte massive Einschränkung der visuellen Wahrnehmungsfähigkeit.</a:t>
            </a:r>
          </a:p>
          <a:p>
            <a:pPr lvl="0"/>
            <a:r>
              <a:rPr lang="de-DE" baseline="0" dirty="0" smtClean="0"/>
              <a:t>Einteilung:</a:t>
            </a:r>
          </a:p>
          <a:p>
            <a:pPr lvl="1"/>
            <a:r>
              <a:rPr lang="de-DE" baseline="0" dirty="0" smtClean="0"/>
              <a:t>Sehbehinderung</a:t>
            </a:r>
            <a:r>
              <a:rPr lang="de-DE" dirty="0" smtClean="0"/>
              <a:t> bis Sehschärfe 0,3</a:t>
            </a:r>
          </a:p>
          <a:p>
            <a:pPr lvl="1"/>
            <a:r>
              <a:rPr lang="de-DE" baseline="0" dirty="0" smtClean="0"/>
              <a:t>Hochgradige</a:t>
            </a:r>
            <a:r>
              <a:rPr lang="de-DE" dirty="0" smtClean="0"/>
              <a:t> Sehbehinderung bis Sehschärfe 0,05</a:t>
            </a:r>
          </a:p>
          <a:p>
            <a:pPr lvl="1"/>
            <a:r>
              <a:rPr lang="de-DE" baseline="0" dirty="0" smtClean="0"/>
              <a:t>Blindheit</a:t>
            </a:r>
            <a:r>
              <a:rPr lang="de-DE" dirty="0" smtClean="0"/>
              <a:t> bis Sehschärfe 0,02</a:t>
            </a:r>
          </a:p>
          <a:p>
            <a:pPr lvl="1"/>
            <a:endParaRPr lang="de-DE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109254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</a:t>
            </a:r>
            <a:r>
              <a:rPr lang="de-DE" baseline="0" dirty="0" smtClean="0"/>
              <a:t> ist Sehbehinderung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Weitere</a:t>
            </a:r>
            <a:r>
              <a:rPr lang="de-DE" baseline="0" dirty="0" smtClean="0"/>
              <a:t> Formen</a:t>
            </a:r>
          </a:p>
          <a:p>
            <a:pPr lvl="1"/>
            <a:r>
              <a:rPr lang="de-DE" smtClean="0"/>
              <a:t>Farbenblindheit</a:t>
            </a:r>
            <a:endParaRPr lang="de-DE" dirty="0" smtClean="0"/>
          </a:p>
          <a:p>
            <a:pPr lvl="1"/>
            <a:r>
              <a:rPr lang="de-DE" dirty="0" smtClean="0"/>
              <a:t>Nachtblindheit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223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Bildschirmpräsentation 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</vt:i4>
      </vt:variant>
    </vt:vector>
  </HeadingPairs>
  <TitlesOfParts>
    <vt:vector size="4" baseType="lpstr">
      <vt:lpstr>Larissa</vt:lpstr>
      <vt:lpstr>Was ist Sehbehinderung</vt:lpstr>
      <vt:lpstr>Was ist eine Sehbehinderung</vt:lpstr>
      <vt:lpstr>Was ist Sehbehinderung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SLG</dc:creator>
  <cp:lastModifiedBy>Waschbüsch, Klaudia</cp:lastModifiedBy>
  <cp:revision>4</cp:revision>
  <dcterms:created xsi:type="dcterms:W3CDTF">2013-04-18T07:40:35Z</dcterms:created>
  <dcterms:modified xsi:type="dcterms:W3CDTF">2013-04-18T09:52:34Z</dcterms:modified>
</cp:coreProperties>
</file>